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70" r:id="rId4"/>
    <p:sldId id="271" r:id="rId5"/>
    <p:sldId id="273" r:id="rId6"/>
    <p:sldId id="275" r:id="rId7"/>
    <p:sldId id="276" r:id="rId8"/>
    <p:sldId id="262" r:id="rId9"/>
    <p:sldId id="261" r:id="rId10"/>
    <p:sldId id="277" r:id="rId11"/>
    <p:sldId id="263" r:id="rId12"/>
    <p:sldId id="278" r:id="rId13"/>
  </p:sldIdLst>
  <p:sldSz cx="12192000" cy="6858000"/>
  <p:notesSz cx="6808788" cy="99409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4420EA-49D5-E7E8-5E41-9DC7DF4E1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97030C-A7D6-5527-AA8B-5B667065D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48A575-857F-7C7F-E215-8495B8FC3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466C-F746-4A8E-A12E-E7B76251857B}" type="datetimeFigureOut">
              <a:rPr lang="pl-PL" smtClean="0"/>
              <a:t>23.08.2022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B261F4-5DF1-BB01-EED2-9F249BBC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9076071-EF97-8D5F-0EAB-BC4A42E1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0D01-ADE3-485D-A22E-59B977823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67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976AB7-7F7B-7C7B-8EA4-4D25A334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D395855-202D-C0F6-66A3-F1F170EE9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2F7D5F-394F-7A58-3838-D00BF21F7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466C-F746-4A8E-A12E-E7B76251857B}" type="datetimeFigureOut">
              <a:rPr lang="pl-PL" smtClean="0"/>
              <a:t>23.08.2022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C0CFBB-1166-62DE-DA9E-1384BE06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EB0206-0CED-ADA2-2C6D-DE7BDCB2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0D01-ADE3-485D-A22E-59B977823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363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6255235-8DFD-5C6B-AE50-D098B4D8D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A82ED78-B8A1-A627-EBEC-63177B381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F29BCE-4BB1-83F2-7208-27608C4F5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466C-F746-4A8E-A12E-E7B76251857B}" type="datetimeFigureOut">
              <a:rPr lang="pl-PL" smtClean="0"/>
              <a:t>23.08.2022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457121-E8C9-0CD9-437C-2608B4E7D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FB24C6-B9F7-569E-A905-C6EB20F0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0D01-ADE3-485D-A22E-59B977823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673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C85280-BACA-ADEC-9C7B-D51A08EE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220FA7-69AB-F944-A49F-4D9AC479A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B0458B-AE29-1367-AB43-CB748363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466C-F746-4A8E-A12E-E7B76251857B}" type="datetimeFigureOut">
              <a:rPr lang="pl-PL" smtClean="0"/>
              <a:t>23.08.2022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542E6A-D5E7-CD4F-1D8C-48CA0C3F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984445-6557-FDEF-A19F-DA45811B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0D01-ADE3-485D-A22E-59B977823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358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A54627-C201-AFA5-0666-537A5ED09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5BD1F9-5EB1-4725-22F5-86014E6B7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4D88D2-8B90-5887-82A4-BCCFAC8B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466C-F746-4A8E-A12E-E7B76251857B}" type="datetimeFigureOut">
              <a:rPr lang="pl-PL" smtClean="0"/>
              <a:t>23.08.2022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289642-E176-3721-2153-35B641836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50436E-4C58-FCE0-8AD2-54435C4F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0D01-ADE3-485D-A22E-59B977823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55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D09539-3704-2ABF-6FCB-3DD5F033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3E151B-253D-5BA6-5D6C-E9504BC56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D1EC8B5-47AC-6348-6014-02FCAE6EB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F8C9BF1-3D0F-9279-43AA-B1DEE9C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466C-F746-4A8E-A12E-E7B76251857B}" type="datetimeFigureOut">
              <a:rPr lang="pl-PL" smtClean="0"/>
              <a:t>23.08.2022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E17EA14-69AC-6888-1918-6D3ECBDC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D27DE85-5BEC-B49B-9929-41EA98D0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0D01-ADE3-485D-A22E-59B977823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431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1202E9-DCE9-35FA-104D-E01AB029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F88115-1D67-FF8C-38E6-AF9A2C1CA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A52D8E6-C422-97C6-7A5B-9B62A7B74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0772A09-3764-BB85-881E-DF3889809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02C387C-8B3D-AB3B-FECB-2B4623091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5AB3974-FAD2-FD9D-3E9E-C25A0EB0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466C-F746-4A8E-A12E-E7B76251857B}" type="datetimeFigureOut">
              <a:rPr lang="pl-PL" smtClean="0"/>
              <a:t>23.08.2022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6E77673-299A-CEB4-F0FA-4F6046D0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E78FA50-5A69-298A-F718-8E722D5B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0D01-ADE3-485D-A22E-59B977823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33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AECBBA-940B-64C9-2CBA-4AF3C927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7D122A-11D7-E3EF-BA1E-A46ECB052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466C-F746-4A8E-A12E-E7B76251857B}" type="datetimeFigureOut">
              <a:rPr lang="pl-PL" smtClean="0"/>
              <a:t>23.08.2022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0E3D9C0-E104-691B-8BBE-C7EB94C14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85FF4FB-F3E6-C637-D868-F35A0A1E5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0D01-ADE3-485D-A22E-59B977823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08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9B998BA-86D6-F86B-D0B5-7B3F7638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466C-F746-4A8E-A12E-E7B76251857B}" type="datetimeFigureOut">
              <a:rPr lang="pl-PL" smtClean="0"/>
              <a:t>23.08.2022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EC170D9-540F-31DD-9FB7-A968AF054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0EB5C9-9664-5E6D-526B-0F2CBA3BE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0D01-ADE3-485D-A22E-59B977823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F5B093-6F4F-E97A-F408-4321DB1F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05C77F-9FCF-0D16-E3D9-9C1F7C64B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E92ED9-9468-ADD4-4BB2-60A308B5C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E377946-84EA-0FDD-00F0-8699C9DEF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466C-F746-4A8E-A12E-E7B76251857B}" type="datetimeFigureOut">
              <a:rPr lang="pl-PL" smtClean="0"/>
              <a:t>23.08.2022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19E4A9B-3D6F-8F6D-8BCC-FFDED382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8DA771A-6374-ECD3-4813-A8C4D2E1C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0D01-ADE3-485D-A22E-59B977823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49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1FC8B6-0F31-5FA5-AA9B-383A11CC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7C0049F-D55E-06CE-25BB-E5A231A72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BFD30F8-69B5-CF2E-9128-C4F469E86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855E64A-C0F3-C381-ECD0-F5209176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466C-F746-4A8E-A12E-E7B76251857B}" type="datetimeFigureOut">
              <a:rPr lang="pl-PL" smtClean="0"/>
              <a:t>23.08.2022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18D2323-4AAD-71F9-8D8B-58C19429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EC1338E-2955-EE34-820C-4AA960E4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0D01-ADE3-485D-A22E-59B977823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103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BC03D4B-2BEB-6821-6539-EB01F158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A8927E-B75B-2B6F-E430-EF9D5E7A1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B589B6-C810-C797-AF33-7BC408369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9466C-F746-4A8E-A12E-E7B76251857B}" type="datetimeFigureOut">
              <a:rPr lang="pl-PL" smtClean="0"/>
              <a:t>23.08.2022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AA4B18-8B33-A934-B545-9ECBDA767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A3A7A91-B2AF-270B-25E8-B038B2AF9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C0D01-ADE3-485D-A22E-59B977823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69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06021-0A3C-F9CA-4CED-6CD43B132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6C7231-EF6B-81F5-701A-1224BE72F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63943B-9C4D-5449-A3EA-8584142C0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FB472DE-87B3-F9B7-EA5A-9618F6DED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4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06021-0A3C-F9CA-4CED-6CD43B132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6C7231-EF6B-81F5-701A-1224BE72F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BB89F8A-9D50-225D-76E3-5333623B9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7F41B45-B5C9-87B3-E7A9-3921730D7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654CB90-5EB0-5B75-E459-B91CD512A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33F7C67-2D01-256E-7A7F-590999890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1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06021-0A3C-F9CA-4CED-6CD43B132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6C7231-EF6B-81F5-701A-1224BE72F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21A5EC-5B2B-04F4-1437-3740075F3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217B47C-6A2E-15CA-4186-258C4F11E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E90D60F-05C2-4148-1197-21A2EFB83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0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06021-0A3C-F9CA-4CED-6CD43B132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6C7231-EF6B-81F5-701A-1224BE72F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21A5EC-5B2B-04F4-1437-3740075F3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217B47C-6A2E-15CA-4186-258C4F11E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E90D60F-05C2-4148-1197-21A2EFB83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C2819E8-6FFA-A26F-D77D-3FA865C856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2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06021-0A3C-F9CA-4CED-6CD43B132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6C7231-EF6B-81F5-701A-1224BE72F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63943B-9C4D-5449-A3EA-8584142C0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FB472DE-87B3-F9B7-EA5A-9618F6DED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43FF034-8B88-ACE1-3BA9-500E52825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9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06021-0A3C-F9CA-4CED-6CD43B132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6C7231-EF6B-81F5-701A-1224BE72F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63943B-9C4D-5449-A3EA-8584142C0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FB472DE-87B3-F9B7-EA5A-9618F6DED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7ADFCB5-3EC9-A047-F8E0-C1CEBC12B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1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06021-0A3C-F9CA-4CED-6CD43B132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6C7231-EF6B-81F5-701A-1224BE72F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63943B-9C4D-5449-A3EA-8584142C0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FB472DE-87B3-F9B7-EA5A-9618F6DED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F6A12F4-E532-3906-1DC8-5D8828290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2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06021-0A3C-F9CA-4CED-6CD43B132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6C7231-EF6B-81F5-701A-1224BE72F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63943B-9C4D-5449-A3EA-8584142C0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FB472DE-87B3-F9B7-EA5A-9618F6DED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46D7BE1-1ED2-35FB-FEF2-804BEED0C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E903357-7011-7BCF-E971-41E1C4DE6C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06021-0A3C-F9CA-4CED-6CD43B132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6C7231-EF6B-81F5-701A-1224BE72F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63943B-9C4D-5449-A3EA-8584142C0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FB472DE-87B3-F9B7-EA5A-9618F6DED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46D7BE1-1ED2-35FB-FEF2-804BEED0C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F6F009B-EF87-29E4-A259-63858964C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D5F293A-5789-DD0A-8DA2-A53F534A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7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06021-0A3C-F9CA-4CED-6CD43B132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6C7231-EF6B-81F5-701A-1224BE72F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80EBD3A-C65C-6618-3385-B703B1736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67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06021-0A3C-F9CA-4CED-6CD43B132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6C7231-EF6B-81F5-701A-1224BE72F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BB89F8A-9D50-225D-76E3-5333623B9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7F41B45-B5C9-87B3-E7A9-3921730D7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9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206021-0A3C-F9CA-4CED-6CD43B132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6C7231-EF6B-81F5-701A-1224BE72F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B7F3CCE-DDA4-63B3-1AE6-CCEA2EB30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053E4F4-144C-0F20-E487-631F26B49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51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Panoramiczny</PresentationFormat>
  <Paragraphs>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Kosiec</dc:creator>
  <cp:lastModifiedBy>Piotr Kosiec</cp:lastModifiedBy>
  <cp:revision>4</cp:revision>
  <cp:lastPrinted>2022-08-23T08:54:53Z</cp:lastPrinted>
  <dcterms:created xsi:type="dcterms:W3CDTF">2022-08-23T08:02:28Z</dcterms:created>
  <dcterms:modified xsi:type="dcterms:W3CDTF">2022-08-23T09:24:54Z</dcterms:modified>
</cp:coreProperties>
</file>